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438" autoAdjust="0"/>
  </p:normalViewPr>
  <p:slideViewPr>
    <p:cSldViewPr>
      <p:cViewPr varScale="1">
        <p:scale>
          <a:sx n="68" d="100"/>
          <a:sy n="68" d="100"/>
        </p:scale>
        <p:origin x="-804" y="-108"/>
      </p:cViewPr>
      <p:guideLst>
        <p:guide orient="horz" pos="338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1B69C-6F46-4BAB-850C-CFE4B431F62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A4CCA-C751-40C5-A26F-BC7A43719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29A2C-9305-4E03-AE63-DA0A8F16556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56ED2-C16B-413A-BA5F-CE97AE6F2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A5FBB-92B7-4A93-B807-212978F047B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80689-2F81-4E6C-8560-C379D41BD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84227-827A-41F3-9E07-9B8FA8A7FFD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AC1B1-7140-4548-930A-B06ABA893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28DEA-DE17-4CFC-905E-21CFDE2413F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2ABC7-C057-48B8-81DB-AE5B64629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B6926-C58D-4E39-BA20-5109EF608C5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0F6DB-5392-4A58-83DF-C8876AA5F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0808-23A7-4584-A2B9-20984BFFD00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58C2D-C97F-409D-A305-8DB557B3B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5EB97-023C-4F54-A5FB-CC41927EC8E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1185B-14F6-4735-B8B3-2789063C1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25DB0-8236-4D7B-B144-0CBFD453B8A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538BA-06A3-4A47-88E1-5FF14E969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69271-12E4-4108-B507-0AB6A6C5F1A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03098-60B1-4783-9426-84C64F33D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D203D-B2B4-47D3-96D2-87621747D31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58BF1-D071-4D40-B044-15AF227E76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8BD828-C9AD-476D-90C0-A4FB23A8E14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5CB1A3-3BE7-4747-ACA2-19F762611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Параллельные прямые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III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ЭЛЕМЕНТЫ ГЕОМЕТРИИ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Углы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(см. чертежи) называются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соответственными</a:t>
            </a:r>
            <a:r>
              <a:rPr lang="ru-RU" sz="3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– они занимают одинаковые положения на «перекрёстках», образуемых секущей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с каждой из прямых.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Соответственные углы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4652963"/>
            <a:ext cx="8640762" cy="2095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678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Характеристическое свойство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параллельных прямых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позволяет строить прямую,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параллельную данной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линейки и угольника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(или двух угольников).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Соответственные углы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4076700"/>
            <a:ext cx="8639175" cy="18367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4076700"/>
            <a:ext cx="8640763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характеристического свойства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параллельных прямых следует, что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прямая, перпендикулярная одной из параллельных прямых, перпендикулярна также и другой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pic>
        <p:nvPicPr>
          <p:cNvPr id="2457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между параллельными прямыми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375" y="4724400"/>
            <a:ext cx="4908550" cy="20177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582" name="TextBox 8"/>
          <p:cNvSpPr txBox="1">
            <a:spLocks noChangeArrowheads="1"/>
          </p:cNvSpPr>
          <p:nvPr/>
        </p:nvSpPr>
        <p:spPr bwMode="auto">
          <a:xfrm>
            <a:off x="250825" y="2997200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Отрезок этой прямой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заключённый между параллельными прямыми, называется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общим перпендикуляром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параллельных прямых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00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Длина любого общего перпендикуляра двух данных параллельных прямых одна и та же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она не зависит от того, где именно проведён этот перпендикуляр.</a:t>
            </a:r>
          </a:p>
        </p:txBody>
      </p:sp>
      <p:pic>
        <p:nvPicPr>
          <p:cNvPr id="2560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2560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между параллельными прямыми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600" y="4673600"/>
            <a:ext cx="3457575" cy="14192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46063" y="2924175"/>
            <a:ext cx="8640762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свойство часто выражают словами «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являются равноотстоящими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221163"/>
            <a:ext cx="5041900" cy="22463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Расстоянием между параллельными прямыми называется длина их общего перпендикуляра.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662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662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6630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 могут быть расположены две прямые на плоскости?</a:t>
            </a:r>
          </a:p>
        </p:txBody>
      </p:sp>
      <p:sp>
        <p:nvSpPr>
          <p:cNvPr id="26631" name="TextBox 1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Параллельные прямые</a:t>
            </a:r>
          </a:p>
        </p:txBody>
      </p:sp>
      <p:sp>
        <p:nvSpPr>
          <p:cNvPr id="26632" name="TextBox 14"/>
          <p:cNvSpPr txBox="1">
            <a:spLocks noChangeArrowheads="1"/>
          </p:cNvSpPr>
          <p:nvPr/>
        </p:nvSpPr>
        <p:spPr bwMode="auto">
          <a:xfrm>
            <a:off x="250825" y="227806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Какая прямая называется секущей?</a:t>
            </a:r>
          </a:p>
        </p:txBody>
      </p:sp>
      <p:sp>
        <p:nvSpPr>
          <p:cNvPr id="26633" name="TextBox 14"/>
          <p:cNvSpPr txBox="1">
            <a:spLocks noChangeArrowheads="1"/>
          </p:cNvSpPr>
          <p:nvPr/>
        </p:nvSpPr>
        <p:spPr bwMode="auto">
          <a:xfrm>
            <a:off x="250825" y="2781300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 можно проверить, являются ли две данные прямые параллельными?</a:t>
            </a:r>
          </a:p>
        </p:txBody>
      </p:sp>
      <p:sp>
        <p:nvSpPr>
          <p:cNvPr id="26634" name="TextBox 14"/>
          <p:cNvSpPr txBox="1">
            <a:spLocks noChangeArrowheads="1"/>
          </p:cNvSpPr>
          <p:nvPr/>
        </p:nvSpPr>
        <p:spPr bwMode="auto">
          <a:xfrm>
            <a:off x="250825" y="4508500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Какие углы называются соответственными?</a:t>
            </a:r>
          </a:p>
        </p:txBody>
      </p:sp>
      <p:sp>
        <p:nvSpPr>
          <p:cNvPr id="26635" name="TextBox 14"/>
          <p:cNvSpPr txBox="1">
            <a:spLocks noChangeArrowheads="1"/>
          </p:cNvSpPr>
          <p:nvPr/>
        </p:nvSpPr>
        <p:spPr bwMode="auto">
          <a:xfrm>
            <a:off x="250825" y="3644900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 звучит характеристическое свойство параллельных прямых?</a:t>
            </a:r>
          </a:p>
        </p:txBody>
      </p:sp>
      <p:sp>
        <p:nvSpPr>
          <p:cNvPr id="26636" name="TextBox 14"/>
          <p:cNvSpPr txBox="1">
            <a:spLocks noChangeArrowheads="1"/>
          </p:cNvSpPr>
          <p:nvPr/>
        </p:nvSpPr>
        <p:spPr bwMode="auto">
          <a:xfrm>
            <a:off x="250825" y="5013325"/>
            <a:ext cx="8640763" cy="4270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такое общи</a:t>
            </a:r>
            <a:r>
              <a:rPr lang="ru-RU" sz="2200"/>
              <a:t>й</a:t>
            </a:r>
            <a:r>
              <a:rPr lang="ru-RU" sz="2200">
                <a:latin typeface="Verdana" pitchFamily="34" charset="0"/>
              </a:rPr>
              <a:t> перпендикуляр параллельных прямых?</a:t>
            </a:r>
          </a:p>
        </p:txBody>
      </p:sp>
      <p:sp>
        <p:nvSpPr>
          <p:cNvPr id="26637" name="TextBox 14"/>
          <p:cNvSpPr txBox="1">
            <a:spLocks noChangeArrowheads="1"/>
          </p:cNvSpPr>
          <p:nvPr/>
        </p:nvSpPr>
        <p:spPr bwMode="auto">
          <a:xfrm>
            <a:off x="250825" y="551656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Чему равно расстояние между двумя данными параллельными прямыми?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Две различные прямые на плоскости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могут пересекаться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причём только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 единственной точке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могут не пересекаться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(то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есть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не иметь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общих то чек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Расположение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прямых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плоскости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284538"/>
            <a:ext cx="8640762" cy="15097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42" name="TextBox 13"/>
          <p:cNvSpPr txBox="1">
            <a:spLocks noChangeArrowheads="1"/>
          </p:cNvSpPr>
          <p:nvPr/>
        </p:nvSpPr>
        <p:spPr bwMode="auto">
          <a:xfrm>
            <a:off x="250825" y="486886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Две прямые на плоскости, не имеющие общих точек, называются </a:t>
            </a:r>
            <a:r>
              <a:rPr lang="ru-RU" sz="22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343" name="TextBox 14"/>
          <p:cNvSpPr txBox="1">
            <a:spLocks noChangeArrowheads="1"/>
          </p:cNvSpPr>
          <p:nvPr/>
        </p:nvSpPr>
        <p:spPr bwMode="auto">
          <a:xfrm>
            <a:off x="250825" y="5683250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Параллельность прямых обозначается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знака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||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 примеру, на правом чертеже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KL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||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MN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Когда мы работаем с чертежом,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всегда видим лишь части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Секущая</a:t>
            </a:r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260350" y="3709988"/>
            <a:ext cx="8640763" cy="1447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Может оказаться,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эти части на чертеже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не пересекаются,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тогда не ясно: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то ли точка пересечения прямых лежит вне чертежа,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то ли её вообще нет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2138363"/>
            <a:ext cx="8640763" cy="14351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Когда мы работаем с чертежом,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всегда видим лишь части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Секущая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60350" y="3709988"/>
            <a:ext cx="8640763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Если мы попытаемся продолжить части этих прямых,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наши возможности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окажутся ограниченными размерами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листа бумаги (классной доски),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 которых выполнен чертёж, и если на «улучшенном», «более полном» чертеже точка пересечения отсутствует, то это вовсе не значит, что её нет вообще.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2138363"/>
            <a:ext cx="8640763" cy="14351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Когда мы работаем с чертежом,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всегда видим лишь части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Секущая</a:t>
            </a: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260350" y="3709988"/>
            <a:ext cx="8640763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весьма сложно сказать,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 ли прямые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KL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MN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на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правом чертеже, исходя лишь из того,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параллельными называются прямые на плоскости, которые не пересекаются.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2138363"/>
            <a:ext cx="8640763" cy="14351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Когда мы работаем с чертежом,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всегда видим лишь части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Секущая</a:t>
            </a: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260350" y="3709988"/>
            <a:ext cx="8640763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весьма сложно сказать,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 ли прямые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KL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MN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на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правом чертеже, исходя лишь из того,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параллельными называются прямые на плоскости, которые не пересекаются.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2138363"/>
            <a:ext cx="8640763" cy="14351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972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Есть более удобные способы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проверки параллельности.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Прямая, которая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пересекает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обе данные прямые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</a:t>
            </a:r>
            <a:r>
              <a:rPr lang="en-US" sz="3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секущей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Секущая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068638"/>
            <a:ext cx="8640762" cy="2095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09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секущая пересекает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каждую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прямых</a:t>
            </a:r>
            <a:endParaRPr lang="en-US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 одинаковым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 прямые параллельны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наоборот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прямые параллельны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 секущая пересекает</a:t>
            </a:r>
            <a:endParaRPr lang="en-US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их под одинаковым углом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Характеристическое свойство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прямых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4437063"/>
            <a:ext cx="8640762" cy="2095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268538" y="5445125"/>
            <a:ext cx="215900" cy="2159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68538" y="3860800"/>
            <a:ext cx="215900" cy="2159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268538" y="3357563"/>
            <a:ext cx="0" cy="30956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Если прямые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перпендикулярны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одной и той же прямой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то они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  <p:sp>
        <p:nvSpPr>
          <p:cNvPr id="215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Характеристическое свойство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прямых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331913" y="4076700"/>
            <a:ext cx="6553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31913" y="5661025"/>
            <a:ext cx="6553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572000" y="4292600"/>
            <a:ext cx="0" cy="1152525"/>
          </a:xfrm>
          <a:prstGeom prst="straightConnector1">
            <a:avLst/>
          </a:prstGeom>
          <a:ln w="25400">
            <a:solidFill>
              <a:srgbClr val="0F4D1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5" name="TextBox 17"/>
          <p:cNvSpPr txBox="1">
            <a:spLocks noChangeArrowheads="1"/>
          </p:cNvSpPr>
          <p:nvPr/>
        </p:nvSpPr>
        <p:spPr bwMode="auto">
          <a:xfrm>
            <a:off x="4572000" y="4716463"/>
            <a:ext cx="33067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Параллельные прямые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501</Words>
  <Application>Microsoft Office PowerPoint</Application>
  <PresentationFormat>Экран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111</cp:revision>
  <dcterms:created xsi:type="dcterms:W3CDTF">2012-12-15T11:02:59Z</dcterms:created>
  <dcterms:modified xsi:type="dcterms:W3CDTF">2013-12-11T04:52:19Z</dcterms:modified>
</cp:coreProperties>
</file>