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2" r:id="rId8"/>
    <p:sldId id="274" r:id="rId9"/>
    <p:sldId id="275" r:id="rId10"/>
    <p:sldId id="276" r:id="rId11"/>
    <p:sldId id="277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0F4D1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102"/>
      </p:cViewPr>
      <p:guideLst>
        <p:guide orient="horz" pos="329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DBC1B-0A41-4DDB-8DE1-2ECFB581A0B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C571-D36B-45EC-AC29-FD1F173EB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5B537-C463-4518-89DE-E224978A1EE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A1D4C-92ED-436B-B5F7-96EDA92A5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8558A-3B0C-4DE9-AA6D-8D54D8F3B99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4BE7-1F3C-49F0-981D-97AA6B644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A023-C535-4C86-A3CF-D7652C05C74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A904A-EDDF-43B6-939B-874D1509E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414D2-7DDD-4704-B9BB-65E52AA4387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C2AF8-7FB4-4B46-8890-A12DDFB7B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6BAB3-5D75-476E-95C2-23304C94483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297E0-68E8-4DC4-9F62-BCE057430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04127-4BC6-4A24-B43F-91413167A66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791B5-71AE-4BDA-B93E-EDACB6F34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F6F6-905F-4918-9229-E583D369582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7407-241A-4F7C-8C90-D3BF6A1A4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60BBD-8D86-4806-9622-0AB66E253FF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2D70E-1F92-40A3-9C2D-0F3DEBD4A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A1AC-3DC6-457F-A435-8DB154C6AD1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B963A-75BA-44CF-986E-EC85984D9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ADC5E-6A3E-4AFE-87CA-6D92320ED03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036D1-70B0-4EEC-A7B9-38415C207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E673C3-1C85-40DA-93E0-19B547417B0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9FA333-3353-4EE7-A138-8BBD7633D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4636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Умножение десятичной дроби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на натуральное число.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Умножение десятичных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sp>
        <p:nvSpPr>
          <p:cNvPr id="22533" name="TextBox 10"/>
          <p:cNvSpPr txBox="1">
            <a:spLocks noChangeArrowheads="1"/>
          </p:cNvSpPr>
          <p:nvPr/>
        </p:nvSpPr>
        <p:spPr bwMode="auto">
          <a:xfrm>
            <a:off x="250825" y="2420938"/>
            <a:ext cx="8642350" cy="3540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При умножении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надо выполнить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не обращая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внимания на запятые,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в произведении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отделить справа запятой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столько знаков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сколько их было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в обоих множителях вместе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Пример: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1844675"/>
            <a:ext cx="8642350" cy="478631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Перемножив эти числа без учёта запятых (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мы получим число </a:t>
            </a:r>
            <a:r>
              <a:rPr lang="ru-RU" sz="22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7245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четырёхзначное число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общее число знаков после запятой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которые содержатся в двух множителях, равно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пяти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того чтобы отделить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 полученном числе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пять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знаков справа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нужно приписать к нему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слева один нуль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Записываем результат: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315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07245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4582" name="TextBox 14"/>
          <p:cNvSpPr txBox="1">
            <a:spLocks noChangeArrowheads="1"/>
          </p:cNvSpPr>
          <p:nvPr/>
        </p:nvSpPr>
        <p:spPr bwMode="auto">
          <a:xfrm>
            <a:off x="250825" y="1844675"/>
            <a:ext cx="8640763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произведение десятичной дроби и числа:</a:t>
            </a:r>
            <a:endParaRPr lang="en-US" sz="2200">
              <a:latin typeface="Verdana" pitchFamily="34" charset="0"/>
            </a:endParaRP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98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73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ru-RU" sz="2500" b="1">
                <a:latin typeface="Verdana" pitchFamily="34" charset="0"/>
              </a:rPr>
              <a:t> 25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ru-RU" sz="2500" b="1">
                <a:latin typeface="Verdana" pitchFamily="34" charset="0"/>
              </a:rPr>
              <a:t>4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023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150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ru-RU" sz="2500" b="1">
                <a:latin typeface="Verdana" pitchFamily="34" charset="0"/>
              </a:rPr>
              <a:t>0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1103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1100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ru-RU" sz="2500" b="1">
                <a:latin typeface="Verdana" pitchFamily="34" charset="0"/>
              </a:rPr>
              <a:t>78</a:t>
            </a:r>
            <a:r>
              <a:rPr lang="en-US" sz="2500" b="1">
                <a:latin typeface="Verdana" pitchFamily="34" charset="0"/>
              </a:rPr>
              <a:t>,</a:t>
            </a:r>
            <a:r>
              <a:rPr lang="ru-RU" sz="2500" b="1">
                <a:latin typeface="Verdana" pitchFamily="34" charset="0"/>
              </a:rPr>
              <a:t>3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210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24583" name="TextBox 8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Умножение десятичных дробей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>
            <a:off x="250825" y="4076700"/>
            <a:ext cx="8640763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произведение десятичных дробей:</a:t>
            </a:r>
            <a:endParaRPr lang="en-US" sz="2200">
              <a:latin typeface="Verdana" pitchFamily="34" charset="0"/>
            </a:endParaRP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4,04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ru-RU" sz="2500" b="1">
                <a:latin typeface="Verdana" pitchFamily="34" charset="0"/>
              </a:rPr>
              <a:t> 12,5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2,023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ru-RU" sz="2500" b="1">
                <a:latin typeface="Verdana" pitchFamily="34" charset="0"/>
              </a:rPr>
              <a:t> 32,49</a:t>
            </a:r>
            <a:r>
              <a:rPr lang="en-US" sz="2500">
                <a:latin typeface="Verdana" pitchFamily="34" charset="0"/>
              </a:rPr>
              <a:t>;</a:t>
            </a:r>
            <a:endParaRPr lang="ru-RU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31,001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10,01</a:t>
            </a:r>
            <a:r>
              <a:rPr lang="en-US" sz="2500">
                <a:latin typeface="Verdana" pitchFamily="34" charset="0"/>
              </a:rPr>
              <a:t>;</a:t>
            </a:r>
          </a:p>
          <a:p>
            <a:pPr algn="ctr"/>
            <a:r>
              <a:rPr lang="ru-RU" sz="2500" b="1">
                <a:latin typeface="Verdana" pitchFamily="34" charset="0"/>
              </a:rPr>
              <a:t>12,44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</a:t>
            </a:r>
            <a:r>
              <a:rPr lang="ru-RU" sz="2500" b="1">
                <a:latin typeface="Verdana" pitchFamily="34" charset="0"/>
              </a:rPr>
              <a:t> 3,202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 на натуральное число</a:t>
            </a:r>
          </a:p>
        </p:txBody>
      </p:sp>
      <p:sp>
        <p:nvSpPr>
          <p:cNvPr id="14341" name="TextBox 39"/>
          <p:cNvSpPr txBox="1">
            <a:spLocks noChangeArrowheads="1"/>
          </p:cNvSpPr>
          <p:nvPr/>
        </p:nvSpPr>
        <p:spPr bwMode="auto">
          <a:xfrm>
            <a:off x="250825" y="4010025"/>
            <a:ext cx="8642350" cy="2478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Сравним эти произведения: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второе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100 раз меньше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первого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17 992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Почему?</a:t>
            </a:r>
          </a:p>
        </p:txBody>
      </p:sp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250825" y="21336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742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 на натуральное число</a:t>
            </a:r>
          </a:p>
        </p:txBody>
      </p:sp>
      <p:sp>
        <p:nvSpPr>
          <p:cNvPr id="15365" name="TextBox 39"/>
          <p:cNvSpPr txBox="1">
            <a:spLocks noChangeArrowheads="1"/>
          </p:cNvSpPr>
          <p:nvPr/>
        </p:nvSpPr>
        <p:spPr bwMode="auto">
          <a:xfrm>
            <a:off x="250825" y="4010025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Известна следующая зависимость: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увеличивается или уменьшается во столько же раз, во сколько раз увеличивается или уменьшается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один из множителей, если второй множитель остаётся неизменным.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250825" y="21336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742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 на натуральное число</a:t>
            </a:r>
          </a:p>
        </p:txBody>
      </p:sp>
      <p:sp>
        <p:nvSpPr>
          <p:cNvPr id="16389" name="TextBox 39"/>
          <p:cNvSpPr txBox="1">
            <a:spLocks noChangeArrowheads="1"/>
          </p:cNvSpPr>
          <p:nvPr/>
        </p:nvSpPr>
        <p:spPr bwMode="auto">
          <a:xfrm>
            <a:off x="250825" y="4010025"/>
            <a:ext cx="8642350" cy="21701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в первом произведении содержится множитель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во втором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второй множитель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обоих произведениях одинаковый (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раз меньше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250825" y="21336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742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 на натуральное число</a:t>
            </a:r>
          </a:p>
        </p:txBody>
      </p:sp>
      <p:sp>
        <p:nvSpPr>
          <p:cNvPr id="17413" name="TextBox 39"/>
          <p:cNvSpPr txBox="1">
            <a:spLocks noChangeArrowheads="1"/>
          </p:cNvSpPr>
          <p:nvPr/>
        </p:nvSpPr>
        <p:spPr bwMode="auto">
          <a:xfrm>
            <a:off x="250825" y="4010025"/>
            <a:ext cx="8642350" cy="2708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Вывод: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перемножить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же самое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что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перемножить натуральные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уменьшить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полученное произведение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раз.</a:t>
            </a:r>
          </a:p>
        </p:txBody>
      </p:sp>
      <p:sp>
        <p:nvSpPr>
          <p:cNvPr id="17414" name="TextBox 8"/>
          <p:cNvSpPr txBox="1">
            <a:spLocks noChangeArrowheads="1"/>
          </p:cNvSpPr>
          <p:nvPr/>
        </p:nvSpPr>
        <p:spPr bwMode="auto">
          <a:xfrm>
            <a:off x="250825" y="21336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742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Правило умножения десятичной дроби на натуральное число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дроби на натуральное число</a:t>
            </a: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250825" y="2420938"/>
            <a:ext cx="8642350" cy="3540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При умножении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на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натуральное число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надо выполнить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не обращая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внимания на запятую,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в произведении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отделить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справа запятой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столько знаков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их было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sp>
        <p:nvSpPr>
          <p:cNvPr id="19461" name="TextBox 39"/>
          <p:cNvSpPr txBox="1">
            <a:spLocks noChangeArrowheads="1"/>
          </p:cNvSpPr>
          <p:nvPr/>
        </p:nvSpPr>
        <p:spPr bwMode="auto">
          <a:xfrm>
            <a:off x="250825" y="4010025"/>
            <a:ext cx="8642350" cy="2478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Сравним эти произведения: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второе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992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1000 раз меньше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первого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17 992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Почему?</a:t>
            </a:r>
          </a:p>
        </p:txBody>
      </p: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250825" y="21336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7239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sp>
        <p:nvSpPr>
          <p:cNvPr id="20485" name="TextBox 39"/>
          <p:cNvSpPr txBox="1">
            <a:spLocks noChangeArrowheads="1"/>
          </p:cNvSpPr>
          <p:nvPr/>
        </p:nvSpPr>
        <p:spPr bwMode="auto">
          <a:xfrm>
            <a:off x="250825" y="4010025"/>
            <a:ext cx="8642350" cy="2554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 втором произведении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содержится множитель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в первом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меньше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 втором произведении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содержится множитель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в первом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 раз меньше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6" name="TextBox 8"/>
          <p:cNvSpPr txBox="1">
            <a:spLocks noChangeArrowheads="1"/>
          </p:cNvSpPr>
          <p:nvPr/>
        </p:nvSpPr>
        <p:spPr bwMode="auto">
          <a:xfrm>
            <a:off x="250825" y="21336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7239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десятичной дроби на натуральное число.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десятичных дробей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sp>
        <p:nvSpPr>
          <p:cNvPr id="21509" name="TextBox 39"/>
          <p:cNvSpPr txBox="1">
            <a:spLocks noChangeArrowheads="1"/>
          </p:cNvSpPr>
          <p:nvPr/>
        </p:nvSpPr>
        <p:spPr bwMode="auto">
          <a:xfrm>
            <a:off x="250825" y="4010025"/>
            <a:ext cx="8642350" cy="25701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Вывод:</a:t>
            </a:r>
          </a:p>
          <a:p>
            <a:pPr algn="ctr"/>
            <a:endParaRPr lang="ru-RU" sz="8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перемножить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же самое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что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перемножить натуральные числа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уменьшить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полученное произведение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раз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ещё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10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0" name="TextBox 8"/>
          <p:cNvSpPr txBox="1">
            <a:spLocks noChangeArrowheads="1"/>
          </p:cNvSpPr>
          <p:nvPr/>
        </p:nvSpPr>
        <p:spPr bwMode="auto">
          <a:xfrm>
            <a:off x="250825" y="2133600"/>
            <a:ext cx="8642350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произведение чисел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число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992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068638"/>
            <a:ext cx="8640762" cy="7239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673</Words>
  <Application>Microsoft Office PowerPoint</Application>
  <PresentationFormat>Экран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151</cp:revision>
  <dcterms:created xsi:type="dcterms:W3CDTF">2012-12-15T11:02:59Z</dcterms:created>
  <dcterms:modified xsi:type="dcterms:W3CDTF">2013-12-11T06:01:25Z</dcterms:modified>
</cp:coreProperties>
</file>