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8" r:id="rId3"/>
    <p:sldId id="267" r:id="rId4"/>
    <p:sldId id="269" r:id="rId5"/>
    <p:sldId id="270" r:id="rId6"/>
    <p:sldId id="271" r:id="rId7"/>
    <p:sldId id="266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FF"/>
    <a:srgbClr val="0F4D1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5" autoAdjust="0"/>
    <p:restoredTop sz="94556" autoAdjust="0"/>
  </p:normalViewPr>
  <p:slideViewPr>
    <p:cSldViewPr snapToGrid="0">
      <p:cViewPr varScale="1">
        <p:scale>
          <a:sx n="69" d="100"/>
          <a:sy n="69" d="100"/>
        </p:scale>
        <p:origin x="-780" y="-102"/>
      </p:cViewPr>
      <p:guideLst>
        <p:guide orient="horz" pos="3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E3CF951-DE0A-42F7-93BE-8DEAACE86D73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21DFFBF-0C17-4711-9A45-A1BF12B969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FE80B-B29B-4F7C-853A-456D30C15811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9971A-99B7-4848-B341-CB03FA776A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A8809-32B8-47B2-98BA-271FAA229654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66F1D-A035-4CB1-816C-7675485D78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5C8E1-979C-4352-B94E-5C3D891653A7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A55B8-1D6C-4600-997E-03BFDE1221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D174F-47EF-4530-9A44-26088812AD26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14B88-69A5-4CDB-BF05-DF44D2BC55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2BF1E-E071-4E5B-BD53-75D068D1D929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5766B-D2EF-4786-A971-DA9B6EE089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03B24-11F8-4B18-B263-2B257882E3A8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BB9E1-BEA3-40D0-937F-7CAA0E098E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F0D58-427A-4B09-876F-33962DBAEA41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15380-7E42-496C-8C2C-C608F2DF9D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848FA-0686-4F37-A4AC-9481CF43D6EA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2805F-8552-4C70-8B92-65D200196E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559D3-B88D-40CB-B71D-F63286F39785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732DA-3FA7-4358-9017-ACB584EF9B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288CB-A450-4F00-8FED-93833613A4BE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778E4-5496-4CB3-97B0-B41DED52A8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1AA47-4E8F-4243-AC31-5D362D50CAFD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B5B15-CAD5-4EBE-885B-138BD3ECA0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23AB955-4CC9-424C-96D0-5DBB028DB73D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84BDA0-C07A-47BF-9EEE-FDCA04B264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7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3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C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равнение рациональных чисел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VII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ru-RU" sz="3000" b="1">
                <a:solidFill>
                  <a:srgbClr val="151515"/>
                </a:solidFill>
              </a:rPr>
              <a:t>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РАЦИОНАЛЬНЫЕ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0825" y="2632075"/>
            <a:ext cx="8642350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пятом классе мы научились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сравнивать между собой положительные дроби (два положительных рациональных числа).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равнение рациональных чисел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Правила сравнения рациональных чисел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1268413"/>
            <a:ext cx="8639175" cy="12573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969060"/>
            <a:ext cx="8640960" cy="2768963"/>
          </a:xfrm>
          <a:prstGeom prst="rect">
            <a:avLst/>
          </a:prstGeom>
          <a:blipFill rotWithShape="1">
            <a:blip r:embed="rId4"/>
            <a:stretch>
              <a:fillRect t="-1542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0825" y="2573338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Любое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положительное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число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больше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нуля.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равнение рациональных чисел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Правила сравнения рациональных чисел</a:t>
            </a:r>
          </a:p>
        </p:txBody>
      </p:sp>
      <p:sp>
        <p:nvSpPr>
          <p:cNvPr id="16389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При сравнении рациональных чисел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применяется тот же набор правил,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что и при сравнении целых чисел: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5768975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Из двух отрицательных чисел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больше то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модуль которого меньше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629025"/>
            <a:ext cx="8642350" cy="10144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Любое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отрицательное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число</a:t>
            </a:r>
          </a:p>
          <a:p>
            <a:pPr algn="ctr"/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меньше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нуля.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4689475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Любое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положительное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число</a:t>
            </a: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больше любого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отрицательного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808820"/>
            <a:ext cx="8640960" cy="1100751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равнение рациональных чисел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Правила сравнения рациональных чисел</a:t>
            </a:r>
          </a:p>
        </p:txBody>
      </p:sp>
      <p:sp>
        <p:nvSpPr>
          <p:cNvPr id="17413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Примеры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3679825"/>
            <a:ext cx="8642350" cy="631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007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&gt; –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4384668"/>
            <a:ext cx="8640960" cy="1115177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2978150"/>
            <a:ext cx="8642350" cy="6302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&lt;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Box 1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5572099"/>
            <a:ext cx="8640960" cy="1115177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равнение рациональных чисел</a:t>
            </a:r>
          </a:p>
        </p:txBody>
      </p:sp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Графическое правило сравнения рациональных чисел</a:t>
            </a:r>
          </a:p>
        </p:txBody>
      </p:sp>
      <p:sp>
        <p:nvSpPr>
          <p:cNvPr id="18436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Можно сформулировать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ещё одно правило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сравнения рациональных чисел:</a:t>
            </a:r>
          </a:p>
        </p:txBody>
      </p:sp>
      <p:sp>
        <p:nvSpPr>
          <p:cNvPr id="18437" name="TextBox 10"/>
          <p:cNvSpPr txBox="1">
            <a:spLocks noChangeArrowheads="1"/>
          </p:cNvSpPr>
          <p:nvPr/>
        </p:nvSpPr>
        <p:spPr bwMode="auto">
          <a:xfrm>
            <a:off x="250825" y="2246313"/>
            <a:ext cx="8642350" cy="40941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Бo’льшим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является то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рациональное число, которое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при изображении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на числовой прямой</a:t>
            </a: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стоит правее</a:t>
            </a:r>
          </a:p>
          <a:p>
            <a:pPr algn="ctr"/>
            <a:endParaRPr lang="ru-RU" sz="10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(в предположении,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что числовая прямая горизонтальна и положительным является направление слева направо).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равнение рациональных чисел</a:t>
            </a: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Графическое правило сравнения рациональных чисел</a:t>
            </a:r>
          </a:p>
        </p:txBody>
      </p:sp>
      <p:sp>
        <p:nvSpPr>
          <p:cNvPr id="19460" name="TextBox 11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1817688"/>
            <a:ext cx="8642350" cy="27082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–5 &lt; 5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–0,5 &gt; –15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30 &gt; 0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–30 &lt; 0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4595813"/>
            <a:ext cx="8639175" cy="5302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0482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20484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0486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Перечислите правила сравнения рациональных чисел.</a:t>
            </a:r>
          </a:p>
        </p:txBody>
      </p:sp>
      <p:sp>
        <p:nvSpPr>
          <p:cNvPr id="20487" name="TextBox 14"/>
          <p:cNvSpPr txBox="1">
            <a:spLocks noChangeArrowheads="1"/>
          </p:cNvSpPr>
          <p:nvPr/>
        </p:nvSpPr>
        <p:spPr bwMode="auto">
          <a:xfrm>
            <a:off x="250825" y="2259013"/>
            <a:ext cx="8640763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 с помощью числовой прямой понять, какое из двух данных рациональных чисел больше?</a:t>
            </a:r>
          </a:p>
        </p:txBody>
      </p:sp>
      <p:sp>
        <p:nvSpPr>
          <p:cNvPr id="18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765" y="3094242"/>
            <a:ext cx="8640470" cy="3582840"/>
          </a:xfrm>
          <a:prstGeom prst="rect">
            <a:avLst/>
          </a:prstGeom>
          <a:blipFill rotWithShape="1">
            <a:blip r:embed="rId3"/>
            <a:stretch>
              <a:fillRect l="-846" t="-852" b="-681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20489" name="TextBox 15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равнение рациональных чисел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208</Words>
  <Application>Microsoft Office PowerPoint</Application>
  <PresentationFormat>Экран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157</cp:revision>
  <dcterms:created xsi:type="dcterms:W3CDTF">2012-12-15T11:02:59Z</dcterms:created>
  <dcterms:modified xsi:type="dcterms:W3CDTF">2013-12-21T17:31:20Z</dcterms:modified>
</cp:coreProperties>
</file>