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4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C6349F-E56A-4AFF-A832-AD8914B7B908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DBE800-0176-4879-B9F4-40BD1755F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251D4-2322-4EAB-9617-7AFE96A9F55F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4C92C-DE72-49CB-B367-CCE7CB119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C779C-639D-4564-ADDE-5222D02CE1BF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4D165-0E4D-4281-B607-C67D514DC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921F-0C13-474C-8701-89D8D75496F1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61C65-8F4B-41A3-827D-EFD68C5CB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9342-2A7B-4DAA-9CC2-DB9C9BC49078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66CF-82EE-4C8D-A57B-D4538651E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7F148-577E-4F13-B4BC-69BDE464B147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CDA94-AE98-4A42-AC90-5EBB701D2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49C7F-1061-4814-A1C6-BBA19F25123B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26367-57A5-43A3-B25A-6E8C749A4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1E18-9475-403C-BF8C-060F30F724FD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1495-B014-4B2B-8738-F2C1EA06A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4C35-484C-4B8A-86E5-90C9AE86B441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8D51B-FD2F-4452-B70E-10428F9EA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0266-396C-4240-8814-E7EE94C2C993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B534-9E7A-4E7D-B1B5-6199846CC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57B88-5855-46E7-B14D-146C347C9C53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14DA-5CD0-4548-8011-3F95E7C3F9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64A0-85E0-4006-994A-99AF87B7BF55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4721E-F9BF-4081-82BF-238E8572E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6BA8E0-A886-42A7-BCDA-D752C5A965D4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40FE2C-833E-4C53-9043-629322675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9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5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Развёртки многогранников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IX</a:t>
            </a:r>
            <a:r>
              <a:rPr lang="ru-RU" sz="3000" b="1">
                <a:solidFill>
                  <a:srgbClr val="151515"/>
                </a:solidFill>
              </a:rPr>
              <a:t>. 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ГЕОМЕТРИЧЕСКИЕ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КОМБИНАТОРНЫЕ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478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разрезать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поверхность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многогранника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по некоторым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рёбрам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то иногда её удаётся развернуть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 некоторую плоскую</a:t>
            </a:r>
            <a:r>
              <a:rPr lang="en-US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фигуру.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Эта</a:t>
            </a:r>
            <a:r>
              <a:rPr lang="en-US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плоская фигура называется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развёрткой многогранника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многогранника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левом чертеже изображён тетраэдр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РАВС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 которого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АС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РВ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тетраэдра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176463"/>
            <a:ext cx="8642350" cy="738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Разрежем его по рёбрам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РВ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и развернём.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Получится развёртка тетраэдра, изображённая на среднем чертеже.</a:t>
            </a:r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60688"/>
            <a:ext cx="8642350" cy="738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Если разрезать тетраэдр по рёбрам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РВ</a:t>
            </a:r>
            <a:r>
              <a:rPr lang="ru-RU" sz="24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получится другая развёртка – изображённая на правом чертеже.</a:t>
            </a:r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675" y="3790950"/>
            <a:ext cx="7696200" cy="30130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Взяв развёртку многогранника,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склеить многогранник.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Склейка многогранника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его развёртки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675" y="3790950"/>
            <a:ext cx="7696200" cy="30130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31775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этого можно воспользоваться клейкой лентой или оставить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склеивания возле некоторых сторон развёртки узкие полоски бумаги.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развёртке выпуклого многогранника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 одному разу встретятся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отпечатки всех его граней.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«Невозможные» развёртки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892550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5549900"/>
            <a:ext cx="8639175" cy="12541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5876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 всякая плоская фигура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составленная из взятых по одному разу отпечатков граней,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развёрткой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37356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Каждая из изображённых на чертежах ниже фигур состоит из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шести равных квадратов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но ни одна из них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является развёрткой куба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17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попытаться склеить куб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левой фигуры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придётся склеивать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между собой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отмеченные отрезки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возникнут возможные грани –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пятиугольники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которые нечем заклеить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«Невозможные» развёртки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524250"/>
            <a:ext cx="8639175" cy="12541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94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попытаться склеить куб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правой фигуры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придётся перегибать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её по прямым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проходящим через отмеченные отрезки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после любого перегиба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 одной из таких прямых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осуществить перегиб по второй прямой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уже будет не возможно.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«Невозможные» развёртки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289425"/>
            <a:ext cx="8640762" cy="12541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Если фигура имеет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внутреннюю вершину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аналогичную отмеченной вершине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на правом чертеже, то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такая фигура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не может быть развёрткой многогранника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Развёртки, имеющие внутреннюю вершину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889250"/>
            <a:ext cx="8640762" cy="12557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205288"/>
            <a:ext cx="8642350" cy="2509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При рассмотрении фигуры на правом чертеже предполагается, что развёртку можно</a:t>
            </a: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только перегибать по изображённым на ней отрезкам.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Если же разрешить проводить</a:t>
            </a: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по некоторым из них разрезы, то из некоторых фигур</a:t>
            </a: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с внутренними вершинами</a:t>
            </a: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склеить невыпуклый многогранник.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0825" y="1763713"/>
            <a:ext cx="8640763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Ниже изображены две развёртки выпуклых многогранников. Установите вид этих многогранников, количество вершин, рёбер и граней, которые они имеют.</a:t>
            </a:r>
          </a:p>
        </p:txBody>
      </p:sp>
      <p:sp>
        <p:nvSpPr>
          <p:cNvPr id="22535" name="TextBox 15"/>
          <p:cNvSpPr txBox="1">
            <a:spLocks noChangeArrowheads="1"/>
          </p:cNvSpPr>
          <p:nvPr/>
        </p:nvSpPr>
        <p:spPr bwMode="auto">
          <a:xfrm>
            <a:off x="0" y="74613"/>
            <a:ext cx="31321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Развёртки многогранников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843213"/>
            <a:ext cx="4805363" cy="3600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11750" y="2844800"/>
            <a:ext cx="3767138" cy="35988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349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268</cp:revision>
  <dcterms:created xsi:type="dcterms:W3CDTF">2012-12-15T11:02:59Z</dcterms:created>
  <dcterms:modified xsi:type="dcterms:W3CDTF">2014-02-19T15:41:48Z</dcterms:modified>
</cp:coreProperties>
</file>