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8" r:id="rId4"/>
    <p:sldId id="269" r:id="rId5"/>
    <p:sldId id="270" r:id="rId6"/>
    <p:sldId id="271" r:id="rId7"/>
    <p:sldId id="266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FF"/>
    <a:srgbClr val="0F4D1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102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E411756-E2F4-4D99-9962-2FAC4F4D4D22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F0D4EDF-5DD0-4E46-BAC6-CB0425B737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2541-390F-4BC3-9699-D12C7700CD2A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4E551-52E0-4D87-9E08-2118490AB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EB225-27AD-4196-9C59-13B3D64C1A3F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D1911-FDE8-46DF-B510-B54293F58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31936-6C25-493E-9A0F-0EBD9643E473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6BE67-C0E3-4EF4-8912-7EFBF22FA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942EE-8895-42B0-8AB4-4A7279BB1CC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53A5C-544B-497A-B44D-2DB3A9B3F0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618C3-83CF-43AF-8410-724202435F8A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4B2DA-B26A-4C0F-B42D-402175A8B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BA72-39A4-469A-93CD-575F540D702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3BAD5-3453-40A3-83A6-B55BB6B816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DBA5C-7A9E-4604-BB1D-91A2C61DBCB3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C95F1-DEC2-4129-A67D-9ECDDC481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499CE-978A-4F80-AA18-813028DA716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3ADEE-B41D-4BB5-89F7-6584983C6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4FA7E-2E7F-425C-BD68-85D1F8462B88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5933-998E-4506-B844-93730729B5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BFA7A-E5DE-4B6F-81EC-7EB17F74718B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C5FCE-C837-485A-9AF4-62AC976E82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96255-4F76-41F5-9E03-5C929BB7F27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67E03-24E8-4BB8-BD05-BF2C1D6A6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CC3CE7-096F-4D34-9994-7C0EA42AFAF7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4633AB-2452-4B8D-A179-4127733AC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7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Модуль рационального числа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РАЦИОНАЛЬНЫЕ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7860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Модулем дробного числа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расстояние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от точки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 соответствующей этому числу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на числовой прямой,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до начала.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Модуль рационального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числа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Определение модуля рационального числа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4117975"/>
            <a:ext cx="8640763" cy="12461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618910"/>
            <a:ext cx="8640960" cy="1584793"/>
          </a:xfrm>
          <a:prstGeom prst="rect">
            <a:avLst/>
          </a:prstGeom>
          <a:blipFill rotWithShape="1">
            <a:blip r:embed="rId2"/>
            <a:stretch>
              <a:fillRect t="-2692" b="-2308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Модуль рационального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числа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Обозначение модуля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1282700"/>
            <a:ext cx="8639175" cy="12461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284095"/>
            <a:ext cx="8640960" cy="2125518"/>
          </a:xfrm>
          <a:prstGeom prst="rect">
            <a:avLst/>
          </a:prstGeom>
          <a:blipFill rotWithShape="1">
            <a:blip r:embed="rId5"/>
            <a:stretch>
              <a:fillRect t="-4598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58888"/>
            <a:ext cx="8642350" cy="1997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Модули дробных чисел можно находить, пользуясь таким же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набором правил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</a:rPr>
              <a:t>как и для целых чисел</a:t>
            </a:r>
            <a:r>
              <a:rPr lang="ru-RU" sz="2500"/>
              <a:t>.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/>
              <a:t>В</a:t>
            </a:r>
            <a:r>
              <a:rPr lang="ru-RU" sz="2500">
                <a:latin typeface="Verdana" pitchFamily="34" charset="0"/>
              </a:rPr>
              <a:t> формулировках этих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правил можно писать «рациональное число», или для краткости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просто «число»: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Модуль рационального</a:t>
            </a:r>
            <a:endParaRPr lang="en-US" sz="2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числа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Правила поиска модуля числа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338513"/>
            <a:ext cx="8642350" cy="1077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Модуль положительного числа</a:t>
            </a:r>
          </a:p>
          <a:p>
            <a:pPr algn="ctr"/>
            <a:r>
              <a:rPr lang="ru-RU" sz="3200" b="1">
                <a:latin typeface="Verdana" pitchFamily="34" charset="0"/>
              </a:rPr>
              <a:t>равен самому этому числу.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462463"/>
            <a:ext cx="8642350" cy="1570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Модуль отрицательного числа</a:t>
            </a:r>
          </a:p>
          <a:p>
            <a:pPr algn="ctr"/>
            <a:r>
              <a:rPr lang="ru-RU" sz="3200" b="1">
                <a:latin typeface="Verdana" pitchFamily="34" charset="0"/>
              </a:rPr>
              <a:t>равен противоположному ему</a:t>
            </a:r>
            <a:r>
              <a:rPr lang="en-US" sz="3200" b="1">
                <a:latin typeface="Verdana" pitchFamily="34" charset="0"/>
              </a:rPr>
              <a:t> </a:t>
            </a:r>
            <a:r>
              <a:rPr lang="ru-RU" sz="3200" b="1">
                <a:latin typeface="Verdana" pitchFamily="34" charset="0"/>
              </a:rPr>
              <a:t>положительному числу.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6083300"/>
            <a:ext cx="8642350" cy="584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Модуль нуля равен нулю.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59142"/>
            <a:ext cx="8640960" cy="4287777"/>
          </a:xfrm>
          <a:prstGeom prst="rect">
            <a:avLst/>
          </a:prstGeom>
          <a:blipFill rotWithShape="1">
            <a:blip r:embed="rId2"/>
            <a:stretch>
              <a:fillRect l="-1269" t="-2276" r="-1199" b="-426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Модуль рационального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числа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дробные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58888"/>
            <a:ext cx="8642350" cy="13858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Для противоположных дробных чисел верны те же свойства, что и для противоположных целых чисел, поэтому в формулировках этих свойств можно писать «рациональное число», или для краткости просто «число»: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Модуль рационального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числа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противоположных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дробных чисел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270192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Противоположные числа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на числовой прямой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симметричны относительно начала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(точки 0).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608388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У противоположных чисел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одинаковые модули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разные знаки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527550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Модули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противоположных чисел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049838"/>
            <a:ext cx="8642350" cy="8604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перед числом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поставить знак «+»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получим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 же самое число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949950"/>
            <a:ext cx="8642350" cy="8604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перед числом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поставить знак «–»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получим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противоположное число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0482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0484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0486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называется модулем дробного числа?</a:t>
            </a:r>
          </a:p>
        </p:txBody>
      </p:sp>
      <p:sp>
        <p:nvSpPr>
          <p:cNvPr id="20487" name="TextBox 14"/>
          <p:cNvSpPr txBox="1">
            <a:spLocks noChangeArrowheads="1"/>
          </p:cNvSpPr>
          <p:nvPr/>
        </p:nvSpPr>
        <p:spPr bwMode="auto">
          <a:xfrm>
            <a:off x="250825" y="2259013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обозначается модуль дробного числа?</a:t>
            </a:r>
          </a:p>
        </p:txBody>
      </p:sp>
      <p:sp>
        <p:nvSpPr>
          <p:cNvPr id="20488" name="TextBox 14"/>
          <p:cNvSpPr txBox="1">
            <a:spLocks noChangeArrowheads="1"/>
          </p:cNvSpPr>
          <p:nvPr/>
        </p:nvSpPr>
        <p:spPr bwMode="auto">
          <a:xfrm>
            <a:off x="250825" y="3605213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найти модуль дробного числа?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Перечислите правила поиска модуля числа.</a:t>
            </a:r>
          </a:p>
        </p:txBody>
      </p:sp>
      <p:sp>
        <p:nvSpPr>
          <p:cNvPr id="20489" name="TextBox 14"/>
          <p:cNvSpPr txBox="1">
            <a:spLocks noChangeArrowheads="1"/>
          </p:cNvSpPr>
          <p:nvPr/>
        </p:nvSpPr>
        <p:spPr bwMode="auto">
          <a:xfrm>
            <a:off x="250825" y="4438650"/>
            <a:ext cx="8640763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Перечислите свойства противоположных дробных чисел.</a:t>
            </a:r>
          </a:p>
        </p:txBody>
      </p:sp>
      <p:sp>
        <p:nvSpPr>
          <p:cNvPr id="18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914165"/>
            <a:ext cx="8640470" cy="1205971"/>
          </a:xfrm>
          <a:prstGeom prst="rect">
            <a:avLst/>
          </a:prstGeom>
          <a:blipFill rotWithShape="1">
            <a:blip r:embed="rId3"/>
            <a:stretch>
              <a:fillRect l="-846" t="-2525" b="-404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20491" name="TextBox 15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Модуль рационального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числа</a:t>
            </a:r>
          </a:p>
        </p:txBody>
      </p:sp>
      <p:sp>
        <p:nvSpPr>
          <p:cNvPr id="20492" name="TextBox 14"/>
          <p:cNvSpPr txBox="1">
            <a:spLocks noChangeArrowheads="1"/>
          </p:cNvSpPr>
          <p:nvPr/>
        </p:nvSpPr>
        <p:spPr bwMode="auto">
          <a:xfrm>
            <a:off x="250825" y="2754313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Какова геометрическая интерпретация модуля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дробного числа?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236</Words>
  <Application>Microsoft Office PowerPoint</Application>
  <PresentationFormat>Экран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150</cp:revision>
  <dcterms:created xsi:type="dcterms:W3CDTF">2012-12-15T11:02:59Z</dcterms:created>
  <dcterms:modified xsi:type="dcterms:W3CDTF">2013-12-20T20:30:42Z</dcterms:modified>
</cp:coreProperties>
</file>