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00FF"/>
    <a:srgbClr val="0F4D10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5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80" y="-90"/>
      </p:cViewPr>
      <p:guideLst>
        <p:guide orient="horz" pos="366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E00908B-63B8-440B-8749-5D45E1BFC432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C4FDE99-F242-4537-9B7B-E350928330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95C60-28C2-4470-BE48-00297987FC64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BACEA-C285-479E-9DA9-E897E1B1F2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792B3-6BBD-4592-B8A9-13707DC1C8F8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CE4C2-A6F9-42AE-B930-832C14E6CC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9ED78-8D01-4745-B6F0-C4B59A4DA47D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5BF03-AA3C-4819-9020-788F7BD2A2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CF1FC-9F5D-488D-9781-FBE16909094C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AE927-D686-42F0-852A-1C1B9BC239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C1613-B03E-4477-8E91-DC87BF25BF0D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0BC4C-1A2A-4772-A79B-8998F7DD3E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B1151-1E81-4E92-83E7-3F7964A46F9E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0706D-8D8A-4791-8EA2-4D369A2A86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DF05D-1E84-48AE-A2B5-C6DCC84EF6F3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B3220-33F4-46F6-842F-590AEE2FE6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911E-7717-4B00-86CD-5E131315EA01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B309E-F978-4266-A240-304B419E08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CCB75-86E1-4C24-A614-4702AC433E7B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BD412-4229-4B47-A031-61658A690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80F87-55E0-448E-A4DC-7182857AFC6A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199F6-B14E-46C7-BD27-C2AE145D1F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0F74F-8D6C-471E-A8A1-470FE81D4344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B896E-AA46-458F-9B45-57C0324591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1093A3-9A35-4F88-80AC-671E7DF6DCB8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5AA1AE-ADE0-41A1-B639-1AFBFC4CBF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10064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8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1.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Бесконечные периодические десятичные дроби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484438"/>
            <a:ext cx="9144000" cy="10064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VIII.</a:t>
            </a: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ПОНЯТИЕ О ДЕЙСТВИТЕЛЬНЫХ ЧИСЛАХ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Бесконечные периодические десятичные дроби</a:t>
            </a:r>
          </a:p>
        </p:txBody>
      </p:sp>
      <p:sp>
        <p:nvSpPr>
          <p:cNvPr id="23555" name="TextBox 9"/>
          <p:cNvSpPr txBox="1">
            <a:spLocks noChangeArrowheads="1"/>
          </p:cNvSpPr>
          <p:nvPr/>
        </p:nvSpPr>
        <p:spPr bwMode="auto">
          <a:xfrm>
            <a:off x="3132138" y="104775"/>
            <a:ext cx="60118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Преобразование</a:t>
            </a:r>
            <a:r>
              <a:rPr lang="en-US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периодической</a:t>
            </a:r>
            <a:r>
              <a:rPr lang="en-US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десятичной</a:t>
            </a:r>
            <a:r>
              <a:rPr lang="en-US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дроби в обыкновенную</a:t>
            </a:r>
          </a:p>
        </p:txBody>
      </p:sp>
      <p:sp>
        <p:nvSpPr>
          <p:cNvPr id="23556" name="TextBox 8"/>
          <p:cNvSpPr txBox="1">
            <a:spLocks noChangeArrowheads="1"/>
          </p:cNvSpPr>
          <p:nvPr/>
        </p:nvSpPr>
        <p:spPr bwMode="auto">
          <a:xfrm>
            <a:off x="250825" y="1808163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Выясним, десятичным разложением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какого рационального числа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является периодическая дробь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0,(7)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23557" name="TextBox 11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2971800"/>
            <a:ext cx="8642350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Можно сказать по-другому: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преобразуем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периодическую дробь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0,(7)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в обыкновенную.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378936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Обозначим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x = 0,777…</a:t>
            </a:r>
          </a:p>
        </p:txBody>
      </p:sp>
      <p:sp>
        <p:nvSpPr>
          <p:cNvPr id="15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4689140"/>
            <a:ext cx="8640960" cy="2053126"/>
          </a:xfrm>
          <a:prstGeom prst="rect">
            <a:avLst/>
          </a:prstGeom>
          <a:blipFill rotWithShape="1">
            <a:blip r:embed="rId3"/>
            <a:stretch>
              <a:fillRect t="-2077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4578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24580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4582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Какая дробь называется бесконечной десятичной дробью? Бесконечной периодической десятичной дробью? Что такое период такой дроби?</a:t>
            </a:r>
          </a:p>
        </p:txBody>
      </p:sp>
      <p:sp>
        <p:nvSpPr>
          <p:cNvPr id="23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2951074"/>
            <a:ext cx="8640470" cy="1144352"/>
          </a:xfrm>
          <a:prstGeom prst="rect">
            <a:avLst/>
          </a:prstGeom>
          <a:blipFill rotWithShape="1">
            <a:blip r:embed="rId3"/>
            <a:stretch>
              <a:fillRect l="-846" t="-2660" b="-3191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24584" name="TextBox 14"/>
          <p:cNvSpPr txBox="1">
            <a:spLocks noChangeArrowheads="1"/>
          </p:cNvSpPr>
          <p:nvPr/>
        </p:nvSpPr>
        <p:spPr bwMode="auto">
          <a:xfrm>
            <a:off x="250825" y="4149725"/>
            <a:ext cx="8640763" cy="26162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Преобразуйте в обыкновенные дроби следующие бесконечные периодические десятичные дроби:</a:t>
            </a:r>
          </a:p>
          <a:p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0,(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0,(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81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0,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0.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68(0)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0,0(769230)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585" name="TextBox 14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Бесконечные периодические десятичные дроби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400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знаменатель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несократимой обыкновенной дроби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имеет какие-нибудь простые делители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кроме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и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эту дробь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нельзя представить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 виде конечной десятичной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Бесконечные периодические десятичные дроби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Бесконечная десятичная дробь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729038"/>
            <a:ext cx="8642350" cy="2400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В этом случае</a:t>
            </a:r>
            <a:endParaRPr lang="en-US" sz="3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частным от деления</a:t>
            </a:r>
            <a:endParaRPr lang="en-US" sz="3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числителя обыкновенной дроби</a:t>
            </a:r>
            <a:endParaRPr lang="en-US" sz="3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на её знаменатель будет</a:t>
            </a:r>
            <a:endParaRPr lang="en-US" sz="3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бесконечная десятичная дробь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1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Бесконечные периодические десятичные дроби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Бесконечная десятичная дробь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808820"/>
            <a:ext cx="8640960" cy="648063"/>
          </a:xfrm>
          <a:prstGeom prst="rect">
            <a:avLst/>
          </a:prstGeom>
          <a:blipFill rotWithShape="1">
            <a:blip r:embed="rId3"/>
            <a:stretch>
              <a:fillRect b="-7547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2528888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Это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несократимая дробь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знаменатель которой является простым числом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следовательно,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она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не может быть представлена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 виде конечной десятичной дроби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4605338"/>
            <a:ext cx="8642350" cy="14779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Частное от деления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на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равно бесконечной десятичной дроби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0,6666…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Бесконечные периодические десятичные дроби</a:t>
            </a:r>
          </a:p>
        </p:txBody>
      </p:sp>
      <p:sp>
        <p:nvSpPr>
          <p:cNvPr id="17411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Бесконечная периодическая десятичная дробь</a:t>
            </a:r>
          </a:p>
        </p:txBody>
      </p:sp>
      <p:sp>
        <p:nvSpPr>
          <p:cNvPr id="17412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19399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Выражение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0,6666…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 называют</a:t>
            </a: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бесконечной периодической</a:t>
            </a: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десятичной дробью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или просто </a:t>
            </a:r>
            <a:r>
              <a:rPr lang="ru-RU" sz="30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периодической дробью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3249613"/>
            <a:ext cx="8642350" cy="22463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Её записывают так: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0,(6)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читают: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ноль целых шесть в периоде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».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5543550"/>
            <a:ext cx="8642350" cy="11699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Цифру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 называют</a:t>
            </a: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периодом</a:t>
            </a:r>
            <a:r>
              <a:rPr lang="ru-RU" sz="35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дроби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0,(6)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Бесконечные периодические десятичные дроби</a:t>
            </a:r>
          </a:p>
        </p:txBody>
      </p:sp>
      <p:sp>
        <p:nvSpPr>
          <p:cNvPr id="1843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Десятичное разложение</a:t>
            </a:r>
          </a:p>
        </p:txBody>
      </p:sp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268760"/>
            <a:ext cx="8640960" cy="1032783"/>
          </a:xfrm>
          <a:prstGeom prst="rect">
            <a:avLst/>
          </a:prstGeom>
          <a:blipFill rotWithShape="1">
            <a:blip r:embed="rId3"/>
            <a:stretch>
              <a:fillRect b="-12941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2373440"/>
            <a:ext cx="8640960" cy="1145570"/>
          </a:xfrm>
          <a:prstGeom prst="rect">
            <a:avLst/>
          </a:prstGeom>
          <a:blipFill rotWithShape="1">
            <a:blip r:embed="rId4"/>
            <a:stretch>
              <a:fillRect t="-5319" b="-4255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3564015"/>
            <a:ext cx="8640960" cy="1576457"/>
          </a:xfrm>
          <a:prstGeom prst="rect">
            <a:avLst/>
          </a:prstGeom>
          <a:blipFill rotWithShape="1">
            <a:blip r:embed="rId5"/>
            <a:stretch>
              <a:fillRect b="-10078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Бесконечные периодические десятичные дроби</a:t>
            </a:r>
          </a:p>
        </p:txBody>
      </p:sp>
      <p:sp>
        <p:nvSpPr>
          <p:cNvPr id="19459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Бесконечная периодическая десятичная дробь</a:t>
            </a:r>
          </a:p>
        </p:txBody>
      </p:sp>
      <p:sp>
        <p:nvSpPr>
          <p:cNvPr id="19460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2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799818"/>
            <a:ext cx="8640960" cy="2273251"/>
          </a:xfrm>
          <a:prstGeom prst="rect">
            <a:avLst/>
          </a:prstGeom>
          <a:blipFill rotWithShape="1">
            <a:blip r:embed="rId3"/>
            <a:stretch>
              <a:fillRect t="-2681" b="-8847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4149725"/>
            <a:ext cx="8642350" cy="10604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Она записывается так:</a:t>
            </a: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2,3(18)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5273675"/>
            <a:ext cx="8642350" cy="13858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Читается так: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две целых три десятых</a:t>
            </a:r>
          </a:p>
          <a:p>
            <a:pPr algn="ctr"/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восемнадцать в периоде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Бесконечные периодические десятичные дроби</a:t>
            </a:r>
          </a:p>
        </p:txBody>
      </p:sp>
      <p:sp>
        <p:nvSpPr>
          <p:cNvPr id="20483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Бесконечная периодическая десятичная дробь</a:t>
            </a:r>
          </a:p>
        </p:txBody>
      </p:sp>
      <p:sp>
        <p:nvSpPr>
          <p:cNvPr id="20484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3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799818"/>
            <a:ext cx="8640960" cy="714683"/>
          </a:xfrm>
          <a:prstGeom prst="rect">
            <a:avLst/>
          </a:prstGeom>
          <a:blipFill rotWithShape="1">
            <a:blip r:embed="rId3"/>
            <a:stretch>
              <a:fillRect b="-7692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2573905"/>
            <a:ext cx="8640960" cy="2853730"/>
          </a:xfrm>
          <a:prstGeom prst="rect">
            <a:avLst/>
          </a:prstGeom>
          <a:blipFill rotWithShape="1">
            <a:blip r:embed="rId4"/>
            <a:stretch>
              <a:fillRect t="-2137" b="-1282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Бесконечные периодические десятичные дроби</a:t>
            </a:r>
          </a:p>
        </p:txBody>
      </p:sp>
      <p:sp>
        <p:nvSpPr>
          <p:cNvPr id="21507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Рациональные числа как периодические десятичные дроби</a:t>
            </a:r>
          </a:p>
        </p:txBody>
      </p:sp>
      <p:sp>
        <p:nvSpPr>
          <p:cNvPr id="21508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42783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Приписывая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 к целому числу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(после запятой)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или к конечной десятичной дроби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бесконечное количество нулей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мы получаем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бесконечную периодическую десятичную дробь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с периодом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равную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 начальному целому числу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или начальной конечной десятичной дроби.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Бесконечные периодические десятичные дроби</a:t>
            </a:r>
          </a:p>
        </p:txBody>
      </p:sp>
      <p:sp>
        <p:nvSpPr>
          <p:cNvPr id="22531" name="TextBox 9"/>
          <p:cNvSpPr txBox="1">
            <a:spLocks noChangeArrowheads="1"/>
          </p:cNvSpPr>
          <p:nvPr/>
        </p:nvSpPr>
        <p:spPr bwMode="auto">
          <a:xfrm>
            <a:off x="3132138" y="104775"/>
            <a:ext cx="60118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Преобразование</a:t>
            </a:r>
            <a:r>
              <a:rPr lang="en-US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периодической</a:t>
            </a:r>
            <a:r>
              <a:rPr lang="en-US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десятичной</a:t>
            </a:r>
            <a:r>
              <a:rPr lang="en-US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дроби в обыкновенную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268760"/>
            <a:ext cx="8640960" cy="1950470"/>
          </a:xfrm>
          <a:prstGeom prst="rect">
            <a:avLst/>
          </a:prstGeom>
          <a:blipFill rotWithShape="1">
            <a:blip r:embed="rId3"/>
            <a:stretch>
              <a:fillRect t="-2500" b="-10625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0825" y="3294063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Справедливо и обратное утверждение: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3833813"/>
            <a:ext cx="8642350" cy="17081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Любая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 периодическая дробь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есть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десятичное разложение 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некоторого рационального числа.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1098</TotalTime>
  <Words>343</Words>
  <Application>Microsoft Office PowerPoint</Application>
  <PresentationFormat>Экран (4:3)</PresentationFormat>
  <Paragraphs>100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155</cp:revision>
  <dcterms:created xsi:type="dcterms:W3CDTF">2012-12-15T11:02:59Z</dcterms:created>
  <dcterms:modified xsi:type="dcterms:W3CDTF">2014-01-20T07:30:21Z</dcterms:modified>
</cp:coreProperties>
</file>