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7"/>
  </p:notesMasterIdLst>
  <p:sldIdLst>
    <p:sldId id="256" r:id="rId2"/>
    <p:sldId id="269" r:id="rId3"/>
    <p:sldId id="257" r:id="rId4"/>
    <p:sldId id="258" r:id="rId5"/>
    <p:sldId id="271" r:id="rId6"/>
    <p:sldId id="272" r:id="rId7"/>
    <p:sldId id="273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0066"/>
    <a:srgbClr val="FFFF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Пещера Ласко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812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Рисунчатое письмо.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355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Рисунки </a:t>
            </a:r>
            <a:r>
              <a:rPr lang="ru-RU" dirty="0" err="1" smtClean="0"/>
              <a:t>Гобустана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392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Рисунки пещеры </a:t>
            </a:r>
            <a:r>
              <a:rPr lang="ru-RU" dirty="0" err="1" smtClean="0"/>
              <a:t>Сонго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4069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mtClean="0"/>
              <a:t>Кольский полуостров.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675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655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23.04.2013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0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800" dirty="0">
                <a:effectLst/>
              </a:rPr>
              <a:t>Из истории искусства. Древний мир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2894" y="5394325"/>
            <a:ext cx="7854696" cy="17526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66"/>
                </a:solidFill>
              </a:rPr>
              <a:t>Изобразительное искусство, 1 класс</a:t>
            </a:r>
          </a:p>
          <a:p>
            <a:r>
              <a:rPr lang="ru-RU" sz="1800" dirty="0" smtClean="0">
                <a:solidFill>
                  <a:srgbClr val="000066"/>
                </a:solidFill>
              </a:rPr>
              <a:t>Урок 30</a:t>
            </a:r>
            <a:endParaRPr lang="ru-RU" sz="1800" dirty="0">
              <a:solidFill>
                <a:srgbClr val="000066"/>
              </a:solidFill>
            </a:endParaRPr>
          </a:p>
        </p:txBody>
      </p:sp>
      <p:pic>
        <p:nvPicPr>
          <p:cNvPr id="4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16429" y="6020026"/>
            <a:ext cx="2514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2012</a:t>
            </a:r>
          </a:p>
        </p:txBody>
      </p:sp>
      <p:pic>
        <p:nvPicPr>
          <p:cNvPr id="1026" name="Picture 2" descr="C:\Users\msi\Downloads\ласко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38196"/>
            <a:ext cx="4641850" cy="3556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680520"/>
          </a:xfrm>
        </p:spPr>
        <p:txBody>
          <a:bodyPr>
            <a:normAutofit fontScale="925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27584" y="1772816"/>
            <a:ext cx="7344816" cy="30243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Кто мог изобразить животных в таинственной пещере и зачем?</a:t>
            </a:r>
          </a:p>
        </p:txBody>
      </p:sp>
    </p:spTree>
    <p:extLst>
      <p:ext uri="{BB962C8B-B14F-4D97-AF65-F5344CB8AC3E}">
        <p14:creationId xmlns:p14="http://schemas.microsoft.com/office/powerpoint/2010/main" val="54284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46565" y="836712"/>
            <a:ext cx="7992888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Когда зародилось искусство?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48127" y="2708920"/>
            <a:ext cx="7992888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Что было основным сюжетом первобытного искусства?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46565" y="4653136"/>
            <a:ext cx="7992888" cy="1741273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Почему у первобытных художников получались такие реалистичные рисунки животных?</a:t>
            </a: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36406" y="309820"/>
            <a:ext cx="5971897" cy="6287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msi\Downloads\пиктограммы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79"/>
            <a:ext cx="7584302" cy="619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52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msi\Downloads\пещера сонг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08319"/>
            <a:ext cx="6556970" cy="614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64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msi\Downloads\кольский полуостров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79"/>
            <a:ext cx="3960440" cy="609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024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4623" y="1104350"/>
            <a:ext cx="8352928" cy="223751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000066"/>
                </a:solidFill>
              </a:rPr>
              <a:t>Чем </a:t>
            </a:r>
            <a:r>
              <a:rPr lang="ru-RU" sz="4400" dirty="0">
                <a:solidFill>
                  <a:srgbClr val="000066"/>
                </a:solidFill>
              </a:rPr>
              <a:t>отличается этот рисунок от других?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8044" y="3573016"/>
            <a:ext cx="8352928" cy="223751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0066"/>
                </a:solidFill>
              </a:rPr>
              <a:t>Как вы думаете, зачем был создан такой рисунок?</a:t>
            </a: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7844" y="1196752"/>
            <a:ext cx="8566743" cy="54726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    Да</a:t>
            </a:r>
            <a:r>
              <a:rPr lang="ru-RU" sz="3200" dirty="0">
                <a:solidFill>
                  <a:srgbClr val="000066"/>
                </a:solidFill>
              </a:rPr>
              <a:t>, действительно, эти картинки обозначают целые слова и даже предложения. Так из рисунков постепенно рождалась письменность.</a:t>
            </a:r>
          </a:p>
          <a:p>
            <a:pPr algn="just"/>
            <a:r>
              <a:rPr lang="ru-RU" sz="3200" dirty="0">
                <a:solidFill>
                  <a:srgbClr val="000066"/>
                </a:solidFill>
              </a:rPr>
              <a:t> </a:t>
            </a:r>
            <a:r>
              <a:rPr lang="ru-RU" sz="3200" dirty="0" smtClean="0">
                <a:solidFill>
                  <a:srgbClr val="000066"/>
                </a:solidFill>
              </a:rPr>
              <a:t> </a:t>
            </a:r>
            <a:r>
              <a:rPr lang="ru-RU" sz="3200" dirty="0">
                <a:solidFill>
                  <a:srgbClr val="000066"/>
                </a:solidFill>
              </a:rPr>
              <a:t>Учёные в местах стоянок древнейших племён производят раскопки и находят украшенные простым орнаментом оружие, посуду. В пещерах – наскальные рисунки, письмена. Расшифровывают их и узнают многое о прошлом человечества.</a:t>
            </a: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708920"/>
            <a:ext cx="7772400" cy="15097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                                                                                     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71600" y="1268760"/>
            <a:ext cx="7200800" cy="49324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1.Разбейтесь </a:t>
            </a:r>
            <a:r>
              <a:rPr lang="ru-RU" sz="3200" dirty="0">
                <a:solidFill>
                  <a:srgbClr val="000066"/>
                </a:solidFill>
              </a:rPr>
              <a:t>на группы и распределите между собой, кто будет изображать охотников, кто животных. </a:t>
            </a:r>
          </a:p>
          <a:p>
            <a:pPr algn="just"/>
            <a:r>
              <a:rPr lang="ru-RU" sz="3200" dirty="0" smtClean="0">
                <a:solidFill>
                  <a:srgbClr val="000066"/>
                </a:solidFill>
              </a:rPr>
              <a:t>2.Подберите </a:t>
            </a:r>
            <a:r>
              <a:rPr lang="ru-RU" sz="3200" dirty="0">
                <a:solidFill>
                  <a:srgbClr val="000066"/>
                </a:solidFill>
              </a:rPr>
              <a:t>цвет, похожий на цвет фона центрального </a:t>
            </a:r>
            <a:r>
              <a:rPr lang="ru-RU" sz="3200" dirty="0" smtClean="0">
                <a:solidFill>
                  <a:srgbClr val="000066"/>
                </a:solidFill>
              </a:rPr>
              <a:t>панно, </a:t>
            </a:r>
            <a:r>
              <a:rPr lang="ru-RU" sz="3200" dirty="0" err="1">
                <a:solidFill>
                  <a:srgbClr val="000066"/>
                </a:solidFill>
              </a:rPr>
              <a:t>затонируйте</a:t>
            </a:r>
            <a:r>
              <a:rPr lang="ru-RU" sz="3200" dirty="0">
                <a:solidFill>
                  <a:srgbClr val="000066"/>
                </a:solidFill>
              </a:rPr>
              <a:t> небольшие листы бумаги и отложите сушить.</a:t>
            </a: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SONYA\Desktop\презентации\картинки\29\Снимокфыв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83866" y="1340768"/>
            <a:ext cx="5667375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141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68933" y="1916832"/>
            <a:ext cx="7344816" cy="30243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Кто мог изобразить животных в таинственной пещере и зачем?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1340768"/>
            <a:ext cx="6552728" cy="53285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1.Нарисуйте </a:t>
            </a:r>
            <a:r>
              <a:rPr lang="ru-RU" sz="2800" dirty="0">
                <a:solidFill>
                  <a:srgbClr val="000066"/>
                </a:solidFill>
              </a:rPr>
              <a:t>на </a:t>
            </a:r>
            <a:r>
              <a:rPr lang="ru-RU" sz="2800" dirty="0" err="1">
                <a:solidFill>
                  <a:srgbClr val="000066"/>
                </a:solidFill>
              </a:rPr>
              <a:t>затонированном</a:t>
            </a:r>
            <a:r>
              <a:rPr lang="ru-RU" sz="2800" dirty="0">
                <a:solidFill>
                  <a:srgbClr val="000066"/>
                </a:solidFill>
              </a:rPr>
              <a:t> листе выбранную фигурку (охотника или животного).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2.Обрежьте </a:t>
            </a:r>
            <a:r>
              <a:rPr lang="ru-RU" sz="2800" dirty="0">
                <a:solidFill>
                  <a:srgbClr val="000066"/>
                </a:solidFill>
              </a:rPr>
              <a:t>вокруг фигурки лист так, чтобы получилась фигура неправильной </a:t>
            </a:r>
            <a:r>
              <a:rPr lang="ru-RU" sz="2800" dirty="0" smtClean="0">
                <a:solidFill>
                  <a:srgbClr val="000066"/>
                </a:solidFill>
              </a:rPr>
              <a:t>формы.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3.Цветным </a:t>
            </a:r>
            <a:r>
              <a:rPr lang="ru-RU" sz="2800" dirty="0">
                <a:solidFill>
                  <a:srgbClr val="000066"/>
                </a:solidFill>
              </a:rPr>
              <a:t>карандашом обведите края данной фигуры, как показано на центральном панно.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4.На </a:t>
            </a:r>
            <a:r>
              <a:rPr lang="ru-RU" sz="2800" dirty="0">
                <a:solidFill>
                  <a:srgbClr val="000066"/>
                </a:solidFill>
              </a:rPr>
              <a:t>заранее подготовленный лист приклейте готовые рисунки.</a:t>
            </a:r>
          </a:p>
        </p:txBody>
      </p:sp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SONYA\Desktop\презентации\картинки\29\Снимокфыв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83866" y="1340768"/>
            <a:ext cx="5667375" cy="521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858072" cy="4824536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  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  </a:t>
            </a:r>
            <a:r>
              <a:rPr lang="ru-RU" sz="4000" b="1" dirty="0" smtClean="0">
                <a:solidFill>
                  <a:srgbClr val="006600"/>
                </a:solidFill>
              </a:rPr>
              <a:t>Мне нужно еще поработать.</a:t>
            </a:r>
          </a:p>
          <a:p>
            <a:r>
              <a:rPr lang="ru-RU" sz="4000" b="1" dirty="0" smtClean="0">
                <a:solidFill>
                  <a:srgbClr val="0070C0"/>
                </a:solidFill>
              </a:rPr>
              <a:t>    </a:t>
            </a:r>
            <a:r>
              <a:rPr lang="ru-RU" sz="4000" b="1" dirty="0" smtClean="0">
                <a:solidFill>
                  <a:srgbClr val="002060"/>
                </a:solidFill>
              </a:rPr>
              <a:t>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85875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85875" y="3785764"/>
            <a:ext cx="504056" cy="504056"/>
          </a:xfrm>
          <a:prstGeom prst="ellips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85875" y="4486564"/>
            <a:ext cx="504056" cy="504056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40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581</TotalTime>
  <Words>283</Words>
  <Application>Microsoft Office PowerPoint</Application>
  <PresentationFormat>Экран (4:3)</PresentationFormat>
  <Paragraphs>55</Paragraphs>
  <Slides>15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Из истории искусства. Древний мир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Поиск решения проблемы</vt:lpstr>
      <vt:lpstr>Поиск решения проблемы</vt:lpstr>
      <vt:lpstr>Поиск решения проблемы</vt:lpstr>
      <vt:lpstr>Выражение решения проблемы</vt:lpstr>
      <vt:lpstr>Продуктивное задание </vt:lpstr>
      <vt:lpstr>Продуктивное задание </vt:lpstr>
      <vt:lpstr>Рефлексия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18</cp:revision>
  <dcterms:created xsi:type="dcterms:W3CDTF">2012-09-17T15:13:52Z</dcterms:created>
  <dcterms:modified xsi:type="dcterms:W3CDTF">2013-04-23T09:11:21Z</dcterms:modified>
</cp:coreProperties>
</file>